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6" r:id="rId3"/>
    <p:sldId id="295" r:id="rId4"/>
    <p:sldId id="299" r:id="rId5"/>
    <p:sldId id="30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301" r:id="rId14"/>
    <p:sldId id="265" r:id="rId15"/>
    <p:sldId id="266" r:id="rId16"/>
    <p:sldId id="267" r:id="rId17"/>
    <p:sldId id="288" r:id="rId18"/>
    <p:sldId id="268" r:id="rId19"/>
    <p:sldId id="270" r:id="rId20"/>
    <p:sldId id="271" r:id="rId21"/>
    <p:sldId id="274" r:id="rId22"/>
    <p:sldId id="289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картинки\krasnaja_plosh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\Desktop\картинки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лена\Desktop\картинки\56180d5e866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лена\Desktop\картинки\img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715403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Елена\Desktop\картинки\l_10-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685804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</a:t>
            </a:r>
            <a:endParaRPr lang="ru-RU" dirty="0"/>
          </a:p>
        </p:txBody>
      </p:sp>
      <p:pic>
        <p:nvPicPr>
          <p:cNvPr id="9218" name="Picture 2" descr="C:\Users\Елена\Desktop\картинки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лена\Desktop\картинки\Vec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лена\Desktop\картинки\63245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7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Елена\Desktop\картинки\TRkOS00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7929618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Елена\Desktop\картинки\01_Минин-и-Пожарский-въезжают-в-Москву.-Событие-1612-года.-Художник-Александр-Смол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Елена\Desktop\картинки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86807" cy="5768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картинки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Елена\Desktop\картинки\reWalls.com-48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45" y="1412776"/>
            <a:ext cx="8044180" cy="471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Елена\Desktop\картинки\3dmace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500306"/>
            <a:ext cx="4714908" cy="4214842"/>
          </a:xfrm>
          <a:prstGeom prst="rect">
            <a:avLst/>
          </a:prstGeom>
          <a:noFill/>
        </p:spPr>
      </p:pic>
      <p:pic>
        <p:nvPicPr>
          <p:cNvPr id="19459" name="Picture 3" descr="C:\Users\Елена\Desktop\картинки\1204955133_russkijj-shishak-17-go-v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78621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Елена\Desktop\картинки\image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Елена\Desktop\картинки\1390299795_demy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643998" cy="562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Елена\Desktop\картинки\126_09_2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7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Елена\Desktop\картинки\323446-3c3369c5c1e21b4dfc27d1b1e749e9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286808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Елена\Desktop\картинки\da587b70373802d9af65c83e6bb5a3d6_w960_h2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Елена\Desktop\картинки\druzhina_rus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Елена\Desktop\картинки\601065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4" cy="792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Елена\Desktop\картинки\61907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картинки\denro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Елена\Desktop\картинки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000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Елена\Desktop\картинки\image27863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Елена\Desktop\картинки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000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Елена\Desktop\картинки\slide_скульптуры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esktop\картинки\image_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52"/>
            <a:ext cx="728667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\Desktop\картинки\22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картинки\0007-007-Drevnjaja-R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86807" cy="591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картинки\0008-008-Poselenie-drevnikh-slavj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7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картинки\u_7112da1204b931c96ca927fe49ad04ad_8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7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5122" name="Picture 2" descr="C:\Users\Елена\Desktop\картинки\v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</Words>
  <Application>Microsoft Office PowerPoint</Application>
  <PresentationFormat>Экран (4:3)</PresentationFormat>
  <Paragraphs>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  </vt:lpstr>
      <vt:lpstr>Слайд 10</vt:lpstr>
      <vt:lpstr>Слайд 11</vt:lpstr>
      <vt:lpstr>Слайд 12</vt:lpstr>
      <vt:lpstr>Слайд 13</vt:lpstr>
      <vt:lpstr>                                           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Sergey</cp:lastModifiedBy>
  <cp:revision>21</cp:revision>
  <dcterms:created xsi:type="dcterms:W3CDTF">2015-11-04T13:36:24Z</dcterms:created>
  <dcterms:modified xsi:type="dcterms:W3CDTF">2015-11-11T01:02:13Z</dcterms:modified>
</cp:coreProperties>
</file>