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64" r:id="rId2"/>
    <p:sldId id="403" r:id="rId3"/>
    <p:sldId id="408" r:id="rId4"/>
    <p:sldId id="402" r:id="rId5"/>
    <p:sldId id="404" r:id="rId6"/>
    <p:sldId id="405" r:id="rId7"/>
    <p:sldId id="401" r:id="rId8"/>
    <p:sldId id="406" r:id="rId9"/>
    <p:sldId id="407" r:id="rId10"/>
    <p:sldId id="409" r:id="rId11"/>
    <p:sldId id="411" r:id="rId12"/>
    <p:sldId id="410" r:id="rId13"/>
    <p:sldId id="414" r:id="rId14"/>
    <p:sldId id="412" r:id="rId15"/>
    <p:sldId id="415" r:id="rId16"/>
    <p:sldId id="413" r:id="rId17"/>
    <p:sldId id="416" r:id="rId18"/>
    <p:sldId id="417" r:id="rId19"/>
    <p:sldId id="418" r:id="rId20"/>
    <p:sldId id="400" r:id="rId21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81F"/>
    <a:srgbClr val="000000"/>
    <a:srgbClr val="FFFFFF"/>
    <a:srgbClr val="CC3300"/>
    <a:srgbClr val="E0E4D0"/>
    <a:srgbClr val="CCE7D4"/>
    <a:srgbClr val="7CD10E"/>
    <a:srgbClr val="D4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660"/>
  </p:normalViewPr>
  <p:slideViewPr>
    <p:cSldViewPr>
      <p:cViewPr>
        <p:scale>
          <a:sx n="100" d="100"/>
          <a:sy n="100" d="100"/>
        </p:scale>
        <p:origin x="-1860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58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D0400543-49A0-4EE0-A880-9182B64E2B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53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9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9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9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89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9135814A-E0A1-447A-884D-E7B9A34474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585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Picture 167" descr="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368425"/>
            <a:ext cx="8245475" cy="5489575"/>
          </a:xfrm>
          <a:prstGeom prst="rect">
            <a:avLst/>
          </a:prstGeom>
          <a:noFill/>
        </p:spPr>
      </p:pic>
      <p:grpSp>
        <p:nvGrpSpPr>
          <p:cNvPr id="3234" name="Group 162"/>
          <p:cNvGrpSpPr>
            <a:grpSpLocks/>
          </p:cNvGrpSpPr>
          <p:nvPr/>
        </p:nvGrpSpPr>
        <p:grpSpPr bwMode="auto">
          <a:xfrm>
            <a:off x="0" y="0"/>
            <a:ext cx="9144000" cy="2971800"/>
            <a:chOff x="0" y="0"/>
            <a:chExt cx="5760" cy="2016"/>
          </a:xfrm>
        </p:grpSpPr>
        <p:pic>
          <p:nvPicPr>
            <p:cNvPr id="3225" name="Picture 153" descr="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</p:spPr>
        </p:pic>
        <p:pic>
          <p:nvPicPr>
            <p:cNvPr id="3212" name="Picture 140" descr="0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</p:spPr>
        </p:pic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429000"/>
            <a:ext cx="70104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 b="0">
                <a:solidFill>
                  <a:srgbClr val="000000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667000"/>
            <a:ext cx="7010400" cy="685800"/>
          </a:xfrm>
          <a:effectLst/>
        </p:spPr>
        <p:txBody>
          <a:bodyPr/>
          <a:lstStyle>
            <a:lvl1pPr>
              <a:defRPr sz="4800">
                <a:latin typeface="Arial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3235" name="Picture 163" descr="water_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914400"/>
            <a:ext cx="866775" cy="533400"/>
          </a:xfrm>
          <a:prstGeom prst="rect">
            <a:avLst/>
          </a:prstGeom>
          <a:noFill/>
        </p:spPr>
      </p:pic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6200" y="6553200"/>
            <a:ext cx="2895600" cy="304800"/>
          </a:xfrm>
        </p:spPr>
        <p:txBody>
          <a:bodyPr/>
          <a:lstStyle>
            <a:lvl1pPr algn="l">
              <a:defRPr sz="17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876800" y="6613525"/>
            <a:ext cx="2133600" cy="244475"/>
          </a:xfrm>
        </p:spPr>
        <p:txBody>
          <a:bodyPr/>
          <a:lstStyle>
            <a:lvl1pPr algn="ctr">
              <a:defRPr sz="14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553200"/>
            <a:ext cx="457200" cy="244475"/>
          </a:xfrm>
        </p:spPr>
        <p:txBody>
          <a:bodyPr/>
          <a:lstStyle>
            <a:lvl1pPr algn="ctr">
              <a:defRPr sz="1400">
                <a:latin typeface="Arial" charset="0"/>
              </a:defRPr>
            </a:lvl1pPr>
          </a:lstStyle>
          <a:p>
            <a:fld id="{334873C9-E2E3-4584-A4D2-3418E33CAA0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7467600" y="152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 Black" pitchFamily="34" charset="0"/>
              </a:rPr>
              <a:t>L/O/G/O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7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6AE5853-2172-4EE7-9DA0-1BF4795D5CA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1300" y="350838"/>
            <a:ext cx="20955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50838"/>
            <a:ext cx="6134100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54519F-B418-4F11-ABDB-95D502BEDF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114800" y="64484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04800" y="644842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E60C4CAC-CAD8-4576-94CD-36FAFF8AC88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914400" y="64484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114800" y="64484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04800" y="644842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7319B944-CA6D-45F3-8B36-26CA31718A7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914400" y="64484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5D2C5F-49D1-46F7-8818-F263A3CFC3C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1DC6FB-543A-48AF-A6CF-8F116FCD442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C76F047-3862-48D5-8719-676922CE645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770B7C8-B4FA-4B70-8BC5-89232298EFB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1B976BD-9E3F-4723-8448-8D52BC58EB7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8F657C-1A76-4B50-976C-661EFECF305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C8ABEC-1F92-4644-80FE-8D1387699A0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784F7D-3ED0-4FA1-9778-043C128B41F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6718300"/>
            <a:ext cx="9144000" cy="1397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189" name="Group 165"/>
          <p:cNvGrpSpPr>
            <a:grpSpLocks/>
          </p:cNvGrpSpPr>
          <p:nvPr/>
        </p:nvGrpSpPr>
        <p:grpSpPr bwMode="auto">
          <a:xfrm>
            <a:off x="0" y="0"/>
            <a:ext cx="9144000" cy="1676400"/>
            <a:chOff x="0" y="0"/>
            <a:chExt cx="5760" cy="1224"/>
          </a:xfrm>
        </p:grpSpPr>
        <p:pic>
          <p:nvPicPr>
            <p:cNvPr id="1173" name="Picture 149" descr="4_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</p:spPr>
        </p:pic>
        <p:pic>
          <p:nvPicPr>
            <p:cNvPr id="1177" name="Picture 153" descr="6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</p:spPr>
        </p:pic>
        <p:pic>
          <p:nvPicPr>
            <p:cNvPr id="1182" name="Picture 158" descr="123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</p:spPr>
        </p:pic>
      </p:grp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114800" y="64484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4800" y="12192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4800" y="64484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+mn-lt"/>
              </a:defRPr>
            </a:lvl1pPr>
          </a:lstStyle>
          <a:p>
            <a:fld id="{87E11776-53D6-4F4A-AA97-D7FF9FF3D8F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38200" y="350838"/>
            <a:ext cx="7239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4484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pic>
        <p:nvPicPr>
          <p:cNvPr id="1191" name="Picture 167" descr="OPENAS_307439 copy"/>
          <p:cNvPicPr>
            <a:picLocks noChangeAspect="1" noChangeArrowheads="1"/>
          </p:cNvPicPr>
          <p:nvPr/>
        </p:nvPicPr>
        <p:blipFill>
          <a:blip r:embed="rId18" cstate="print"/>
          <a:srcRect r="3334" b="10161"/>
          <a:stretch>
            <a:fillRect/>
          </a:stretch>
        </p:blipFill>
        <p:spPr bwMode="auto">
          <a:xfrm>
            <a:off x="6781800" y="5543550"/>
            <a:ext cx="2209800" cy="13144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50837"/>
            <a:ext cx="8496944" cy="2646115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«Итоги воспитательной работы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триместр 2023/2024 учебного года»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учитель\Desktop\Screenshot_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8" t="24544" r="5766" b="2266"/>
          <a:stretch/>
        </p:blipFill>
        <p:spPr bwMode="auto">
          <a:xfrm>
            <a:off x="2267744" y="2852936"/>
            <a:ext cx="6766520" cy="4110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13188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C:\Users\user\Desktop\педсовет по итогам 2 триместра\Изображение WhatsApp 2023-12-26 в 19.27.56_9e60ae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7" y="802369"/>
            <a:ext cx="2660124" cy="355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user\Desktop\педсовет по итогам 2 триместра\Изображение WhatsApp 2023-12-26 в 19.27.56_6fb8af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58452"/>
            <a:ext cx="2770022" cy="370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94890"/>
            <a:ext cx="7239000" cy="563562"/>
          </a:xfrm>
        </p:spPr>
        <p:txBody>
          <a:bodyPr/>
          <a:lstStyle/>
          <a:p>
            <a:r>
              <a:rPr lang="ru-RU" dirty="0" smtClean="0"/>
              <a:t>Новогодние мероприятия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 descr="C:\Users\user\Desktop\педсовет по итогам 2 триместра\Изображение WhatsApp 2023-12-26 в 19.27.55_c87b6b9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13" y="802369"/>
            <a:ext cx="2252643" cy="398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педсовет по итогам 2 триместра\Изображение WhatsApp 2023-12-26 в 19.27.56_125fd9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976" y="4149731"/>
            <a:ext cx="3611024" cy="270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педсовет по итогам 2 триместра\Изображение WhatsApp 2023-12-26 в 19.27.55_2628c1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31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педсовет по итогам 2 триместра\Изображение WhatsApp 2023-12-26 в 19.27.56_28e59a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863" y="4152013"/>
            <a:ext cx="2043480" cy="272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65870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«И это все о них…»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8" name="Picture 4" descr="C:\Users\user\Desktop\педсовет по итогам 2 триместра\Изображение WhatsApp 2024-03-01 в 10.04.50_6e532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412776"/>
            <a:ext cx="4012304" cy="300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педсовет по итогам 2 триместра\Изображение WhatsApp 2024-03-01 в 10.04.26_2f9c6c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4012305" cy="300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user\Desktop\педсовет по итогам 2 триместра\Изображение WhatsApp 2024-03-01 в 10.14.27_80150a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0957"/>
            <a:ext cx="2766509" cy="207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user\Desktop\педсовет по итогам 2 триместра\Изображение WhatsApp 2024-03-01 в 10.14.27_347694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76985"/>
            <a:ext cx="2771800" cy="208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ownloads\db71ff2a-f3c6-425f-9464-9e3053ef697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80957"/>
            <a:ext cx="4436814" cy="204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8993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8382000" cy="103508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Посвящение отряда </a:t>
            </a:r>
            <a:r>
              <a:rPr lang="ru-RU" dirty="0" err="1" smtClean="0"/>
              <a:t>Юнармия</a:t>
            </a:r>
            <a:r>
              <a:rPr lang="ru-RU" dirty="0" smtClean="0"/>
              <a:t> в юнармейцев</a:t>
            </a:r>
            <a:endParaRPr lang="ru-RU" dirty="0"/>
          </a:p>
        </p:txBody>
      </p:sp>
      <p:pic>
        <p:nvPicPr>
          <p:cNvPr id="10242" name="Picture 2" descr="C:\Users\user\Downloads\photo_5291914022872011789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4016152" cy="225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ownloads\photo_5291914022872011790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527" y="4598914"/>
            <a:ext cx="4016152" cy="22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ownloads\photo_5291914022872011793_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98914"/>
            <a:ext cx="4016152" cy="22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ownloads\photo_5289493134490852212_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0556"/>
            <a:ext cx="4016152" cy="22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Downloads\a343e024-6dce-4a77-a808-8b577c853ee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56992"/>
            <a:ext cx="3199678" cy="179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02016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Отряд ЮДП «Искра»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2" name="Picture 4" descr="C:\Users\user\Downloads\09299ae1-0968-4f1b-8080-c656c91f3f8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4787898" cy="215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user\Downloads\ff61f644-2ad4-4681-85ea-c16ff257ac8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43023"/>
            <a:ext cx="2036885" cy="45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user\Downloads\e6814243-fe17-4da4-a9bc-f5b344e1740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576063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ownloads\7731f84c-69ad-473b-98db-e00605bcf7bb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528" y="4725144"/>
            <a:ext cx="4739680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08123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Спортивное направление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19200"/>
            <a:ext cx="4771256" cy="1273694"/>
          </a:xfrm>
        </p:spPr>
        <p:txBody>
          <a:bodyPr/>
          <a:lstStyle/>
          <a:p>
            <a:pPr marL="0" indent="0">
              <a:buNone/>
            </a:pPr>
            <a:r>
              <a:rPr lang="ru-RU" b="0" dirty="0" smtClean="0"/>
              <a:t>Лыжня России – 4 место</a:t>
            </a:r>
            <a:endParaRPr lang="ru-RU" b="0" dirty="0"/>
          </a:p>
        </p:txBody>
      </p:sp>
      <p:pic>
        <p:nvPicPr>
          <p:cNvPr id="12291" name="Picture 3" descr="C:\Users\user\Desktop\педсовет по итогам 2 триместра\Изображение WhatsApp 2024-02-25 в 21.00.58_5c7bba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3458914"/>
            <a:ext cx="2510154" cy="334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педсовет по итогам 2 триместра\Изображение WhatsApp 2024-02-25 в 21.00.58_64ea678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92894"/>
            <a:ext cx="2556514" cy="340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esktop\педсовет по итогам 2 триместра\Изображение WhatsApp 2024-02-26 в 13.48.03_2b3d83e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088" y="908720"/>
            <a:ext cx="3706912" cy="278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user\Desktop\педсовет по итогам 2 триместра\Изображение WhatsApp 2024-02-26 в 13.48.53_35058b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990" y="4048125"/>
            <a:ext cx="3676882" cy="275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09720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user\Desktop\педсовет по итогам 2 триместра\Изображение WhatsApp 2024-02-25 в 20.46.19_5b3b0a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74777"/>
            <a:ext cx="2762417" cy="368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педсовет по итогам 2 триместра\Изображение WhatsApp 2024-02-25 в 20.47.21_40201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48"/>
            <a:ext cx="3683223" cy="276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педсовет по итогам 2 триместра\Изображение WhatsApp 2024-02-25 в 20.48.55_4368f4f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3683223" cy="276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user\Desktop\педсовет по итогам 2 триместра\Изображение WhatsApp 2024-02-25 в 20.52.55_9be368c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43" y="4616681"/>
            <a:ext cx="3018357" cy="226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user\Desktop\педсовет по итогам 2 триместра\Изображение WhatsApp 2024-02-25 в 20.47.22_d7cce28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6257"/>
            <a:ext cx="2843808" cy="379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93075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838256" cy="563562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физическая подготовка для 1-4 классов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user\Desktop\педсовет по итогам 2 триместра\Изображение WhatsApp 2024-02-09 в 21.37.23_06a1786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219200"/>
            <a:ext cx="68072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86273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2-4 февраля 2024 г прошли городские соревнования по шахматам,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«Белая ладья»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школа заняла почётное 10 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5362" name="Picture 2" descr="C:\Users\user\Desktop\педсовет по итогам 2 триместра\Изображение WhatsApp 2024-02-05 в 12.49.44_898a05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40768"/>
            <a:ext cx="2304256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педсовет по итогам 2 триместра\Изображение WhatsApp 2024-02-05 в 12.49.44_bddfea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41100"/>
            <a:ext cx="322785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Desktop\педсовет по итогам 2 триместра\Изображение WhatsApp 2024-02-05 в 12.49.44_d0377f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76" y="4315551"/>
            <a:ext cx="322785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24301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января 2024 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прошли 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окружные, городские соревнования по технике и тактике лыжного туризма. За нашу школу выступили ребята 8х 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классов:</a:t>
            </a:r>
            <a:b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Гужникова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Вероника, Зарубин Денис, Кривцов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Артём. Наше 1 место!</a:t>
            </a:r>
            <a:endParaRPr 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user\Desktop\педсовет по итогам 2 триместра\Изображение WhatsApp 2024-01-29 в 11.08.38_0036f8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54032"/>
            <a:ext cx="3430687" cy="25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педсовет по итогам 2 триместра\Изображение WhatsApp 2024-01-29 в 11.07.32_49d6fc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2" y="1295963"/>
            <a:ext cx="3354966" cy="25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\Desktop\педсовет по итогам 2 триместра\Изображение WhatsApp 2024-01-29 в 11.17.16_e0bc43f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545" y="3897560"/>
            <a:ext cx="3947253" cy="2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user\Desktop\педсовет по итогам 2 триместра\Изображение WhatsApp 2024-01-29 в 11.17.16_4570f2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97560"/>
            <a:ext cx="4019261" cy="301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17323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2 триместра: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музея В.В. Бианки</a:t>
            </a:r>
          </a:p>
          <a:p>
            <a:pPr marL="0" indent="0">
              <a:buNone/>
            </a:pP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музея 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Архиерейского подворья</a:t>
            </a:r>
          </a:p>
          <a:p>
            <a:pPr marL="0" indent="0">
              <a:buNone/>
            </a:pP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Бийского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драматического театра</a:t>
            </a:r>
          </a:p>
          <a:p>
            <a:pPr marL="0" indent="0">
              <a:buNone/>
            </a:pP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участие в конкурсах разного уровня</a:t>
            </a:r>
          </a:p>
          <a:p>
            <a:pPr marL="0" indent="0">
              <a:buNone/>
            </a:pP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 с представителями учебных заведений</a:t>
            </a:r>
          </a:p>
          <a:p>
            <a:pPr marL="0" indent="0">
              <a:buNone/>
            </a:pP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посещение и участие в городских мероприятиях патриотического направления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33515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992888" cy="563562"/>
          </a:xfrm>
        </p:spPr>
        <p:txBody>
          <a:bodyPr/>
          <a:lstStyle/>
          <a:p>
            <a:pPr algn="ctr"/>
            <a:r>
              <a:rPr lang="ru-RU" sz="2800" dirty="0" smtClean="0"/>
              <a:t>Психолого-педагогическое направление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1412776"/>
            <a:ext cx="2448272" cy="4911824"/>
          </a:xfrm>
        </p:spPr>
        <p:txBody>
          <a:bodyPr/>
          <a:lstStyle/>
          <a:p>
            <a:pPr marL="0" indent="0">
              <a:buNone/>
            </a:pP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Начали посещение родительских собраний, с аналитическим материалом диагностик учащихся.</a:t>
            </a:r>
          </a:p>
          <a:p>
            <a:pPr marL="0" indent="0">
              <a:buNone/>
            </a:pP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психологические диагностики в 8-10 классах. </a:t>
            </a:r>
            <a:b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начало 3 триместра запланированы 11а, 9а, 9б </a:t>
            </a:r>
            <a:r>
              <a:rPr lang="ru-RU" sz="2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педсовет по итогам 2 триместра\Изображение WhatsApp 2024-03-01 в 07.49.35_a33399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583" y="1268760"/>
            <a:ext cx="3142417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педсовет по итогам 2 триместра\Изображение WhatsApp 2024-03-01 в 07.48.56_c3a602c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3142419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09019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873825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АГГПУ имени В.М. Шукшина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(психолого-педагогическое направление)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19200"/>
            <a:ext cx="8382000" cy="553616"/>
          </a:xfrm>
        </p:spPr>
        <p:txBody>
          <a:bodyPr/>
          <a:lstStyle/>
          <a:p>
            <a:pPr marL="0" indent="0">
              <a:buNone/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Организованы родительские собрания, где специалисты проводят по разным тематикам работу с родителями. По итогу родители получают сертификаты и бесплатную помощь в отдельных вопросах.</a:t>
            </a:r>
            <a:endParaRPr lang="ru-RU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user\Desktop\педсовет по итогам 2 триместра\Изображение WhatsApp 2024-03-01 в 07.38.07_10e9f83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7" y="4358680"/>
            <a:ext cx="2493962" cy="249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педсовет по итогам 2 триместра\Изображение WhatsApp 2024-02-20 в 10.30.40_e18d42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09" y="2132856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педсовет по итогам 2 триместра\Изображение WhatsApp 2024-03-01 в 07.38.06_f7a7fdb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358680"/>
            <a:ext cx="2499320" cy="249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педсовет по итогам 2 триместра\Изображение WhatsApp 2024-02-20 в 10.30.40_90435be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358680"/>
            <a:ext cx="2648744" cy="19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09905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8198296" cy="563562"/>
          </a:xfrm>
        </p:spPr>
        <p:txBody>
          <a:bodyPr/>
          <a:lstStyle/>
          <a:p>
            <a:r>
              <a:rPr lang="ru-RU" dirty="0" smtClean="0"/>
              <a:t>Профилактическое направление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772816"/>
            <a:ext cx="4339208" cy="4551784"/>
          </a:xfrm>
        </p:spPr>
        <p:txBody>
          <a:bodyPr/>
          <a:lstStyle/>
          <a:p>
            <a:pPr marL="0" indent="0">
              <a:buNone/>
            </a:pP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февраля учащиеся нашей школы , в числе которых были дети, состоящие на профилактических учетах и участники отряда ЮДП посетили церемонию возложения цветов у Мемориала Славы воинам-</a:t>
            </a:r>
            <a:r>
              <a:rPr lang="ru-RU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бийчанам</a:t>
            </a: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приуроченной к 35-летию выводу советских войск из Афганистана.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педсовет по итогам 2 триместра\YFCbap88c2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43" y="1395826"/>
            <a:ext cx="4071757" cy="542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1149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19200"/>
            <a:ext cx="5779368" cy="2026986"/>
          </a:xfrm>
        </p:spPr>
        <p:txBody>
          <a:bodyPr/>
          <a:lstStyle/>
          <a:p>
            <a:pPr marL="0" indent="0">
              <a:buNone/>
            </a:pP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февраля учащиеся, состоящие на профилактических учетах и участники отряда ЮДП посетили экскурсию в Музее воинов-интернационалистов, которая была организована при содействии шефа-наставника М.Д. </a:t>
            </a:r>
            <a:r>
              <a:rPr 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Беседовского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ходе мероприятия, учащиеся записали видео-поздравление в преддверии Дня защитника Отечества, которое было размещено в группах-чатах ветеранов боевых действий и семей и участников СВО.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педсовет по итогам 2 триместра\PSKRrmG5rK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804" y="4372586"/>
            <a:ext cx="3299860" cy="247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педсовет по итогам 2 триместра\9wS19cWrnn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381" y="3579372"/>
            <a:ext cx="2458673" cy="32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педсовет по итогам 2 триместра\40IJNt-0x-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381" y="116632"/>
            <a:ext cx="2434640" cy="324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педсовет по итогам 2 триместра\AEzMjI-G8i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3343"/>
            <a:ext cx="3364804" cy="252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2925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659688" cy="1008112"/>
          </a:xfrm>
        </p:spPr>
        <p:txBody>
          <a:bodyPr/>
          <a:lstStyle/>
          <a:p>
            <a:pPr marL="0" indent="0">
              <a:buNone/>
            </a:pP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за 2 триместр проведено 8 профилактических бесед с учащимися с приглашением инспектора ПДН Судоплатовой Л.Е. Проведены 3 заседания Совета профилактики школы, на котором рассмотрены учащиеся 9-х и 11 классов, имеющих низкие образовательные результаты. Всего - 12 учащихся. Социальным педагогом проведены 24 индивидуальные беседы с учащимися, нарушающими Устав школы.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esktop\педсовет по итогам 2 триместра\SIu8hGA9T4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3525682" cy="264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педсовет по итогам 2 триместра\hgyFYRg4QJ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3738"/>
            <a:ext cx="3525682" cy="264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педсовет по итогам 2 триместра\oBNEu9FImX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318" y="4213738"/>
            <a:ext cx="3525682" cy="264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11000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382000" cy="112968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января прошла акция "Я в ответе за свои поступки", для участия в которой приглашены сотрудник ГИБДД </a:t>
            </a:r>
            <a:r>
              <a:rPr lang="ru-RU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Шлейник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Н.В. и командир отряда "Народная дружина", шеф-наставник нашей школы </a:t>
            </a:r>
            <a:r>
              <a:rPr lang="ru-RU" sz="1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М.Д.Беседовский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Гости провели профилактические беседы по безопасности дорожного движения и познакомили ребят с работой отряда правоохранительной направленности "Народная дружина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marL="0" indent="0" algn="just">
              <a:buNone/>
            </a:pPr>
            <a:endParaRPr lang="ru-RU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ребята начальных классов 24-25 января  посетили тематический автобус по профилактике ПДД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user\Desktop\педсовет по итогам 2 триместра\hViXrQdM9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07952"/>
            <a:ext cx="3131840" cy="234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педсовет по итогам 2 триместра\Изображение WhatsApp 2024-03-01 в 10.03.41_5d6ff4f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74" y="2034184"/>
            <a:ext cx="3024508" cy="227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педсовет по итогам 2 триместра\Изображение WhatsApp 2024-03-01 в 10.03.40_b492862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34183"/>
            <a:ext cx="3045276" cy="229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педсовет по итогам 2 триместра\Изображение WhatsApp 2024-03-01 в 10.03.40_f91e5c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74" y="4507952"/>
            <a:ext cx="3122986" cy="235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60362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19200"/>
            <a:ext cx="8382000" cy="553616"/>
          </a:xfrm>
        </p:spPr>
        <p:txBody>
          <a:bodyPr/>
          <a:lstStyle/>
          <a:p>
            <a:pPr marL="0" indent="0">
              <a:buNone/>
            </a:pP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декабря прошла профилактическая акция "Сделай правильный выбор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акции проведены беседы с учащимися инспектором ОУУП и ПДН Л.Е. Судоплатовой.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user\Desktop\педсовет по итогам 2 триместра\jPBNGJDblZ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4" y="3717032"/>
            <a:ext cx="418795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педсовет по итогам 2 триместра\9c67HpJo-Y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4165848" cy="312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2919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1772816"/>
            <a:ext cx="6192688" cy="2304256"/>
          </a:xfrm>
        </p:spPr>
        <p:txBody>
          <a:bodyPr/>
          <a:lstStyle/>
          <a:p>
            <a:pPr marL="0" indent="0">
              <a:buNone/>
            </a:pP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преддверии новогодних праздников наша школа приняла участие во всероссийской волонтерской акции "Тайный 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анта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в ходе которой получили подарки дети из многодетных и малообеспеченных семей, семей участников СВО и дети, находящиеся под опекой, в трудной жизненной ситуации Всего подарками были обеспечены 20 обучающихся.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user\Desktop\педсовет по итогам 2 триместра\szLuM5rB7v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0056"/>
            <a:ext cx="1550958" cy="20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педсовет по итогам 2 триместра\6od7xhO7tt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631" y="4823120"/>
            <a:ext cx="1550958" cy="20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педсовет по итогам 2 триместра\adzG5DAHqQ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168" y="4823120"/>
            <a:ext cx="1550958" cy="20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педсовет по итогам 2 триместра\fpzQaCJ28q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126" y="4790056"/>
            <a:ext cx="1550958" cy="20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педсовет по итогам 2 триместра\gD_y6t0rKT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84" y="4801838"/>
            <a:ext cx="1550958" cy="20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esktop\педсовет по итогам 2 триместра\gV_f-3Lrl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42" y="4790056"/>
            <a:ext cx="1550958" cy="20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89387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575TGp_happiness_light_ani">
  <a:themeElements>
    <a:clrScheme name="300TGp_natural_light 1">
      <a:dk1>
        <a:srgbClr val="000000"/>
      </a:dk1>
      <a:lt1>
        <a:srgbClr val="FFFFFF"/>
      </a:lt1>
      <a:dk2>
        <a:srgbClr val="51944E"/>
      </a:dk2>
      <a:lt2>
        <a:srgbClr val="DDDDDD"/>
      </a:lt2>
      <a:accent1>
        <a:srgbClr val="646ADE"/>
      </a:accent1>
      <a:accent2>
        <a:srgbClr val="1BAFC3"/>
      </a:accent2>
      <a:accent3>
        <a:srgbClr val="FFFFFF"/>
      </a:accent3>
      <a:accent4>
        <a:srgbClr val="000000"/>
      </a:accent4>
      <a:accent5>
        <a:srgbClr val="B8B9EC"/>
      </a:accent5>
      <a:accent6>
        <a:srgbClr val="179EB0"/>
      </a:accent6>
      <a:hlink>
        <a:srgbClr val="98BF1D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00000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575TGp_happiness_light_ani</Template>
  <TotalTime>1140</TotalTime>
  <Words>433</Words>
  <Application>Microsoft Office PowerPoint</Application>
  <PresentationFormat>Экран (4:3)</PresentationFormat>
  <Paragraphs>35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575TGp_happiness_light_ani</vt:lpstr>
      <vt:lpstr>«Итоги воспитательной работы  за II триместр 2023/2024 учебного года»</vt:lpstr>
      <vt:lpstr>Психолого-педагогическое направление</vt:lpstr>
      <vt:lpstr>Сотрудничество с АГГПУ имени В.М. Шукшина  (психолого-педагогическое направление)</vt:lpstr>
      <vt:lpstr>Профилактическое направление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Новогодние мероприятия</vt:lpstr>
      <vt:lpstr>«И это все о них…»</vt:lpstr>
      <vt:lpstr> </vt:lpstr>
      <vt:lpstr>Отряд ЮДП «Искра»</vt:lpstr>
      <vt:lpstr>Спортивное направление</vt:lpstr>
      <vt:lpstr>Презентация PowerPoint</vt:lpstr>
      <vt:lpstr>Общая физическая подготовка для 1-4 классов</vt:lpstr>
      <vt:lpstr>2-4 февраля 2024 г прошли городские соревнования по шахматам, «Белая ладья» Наша школа заняла почётное 10 место</vt:lpstr>
      <vt:lpstr>27 января 2024 года прошли открытые окружные, городские соревнования по технике и тактике лыжного туризма. За нашу школу выступили ребята 8х классов: Гужникова Вероника, Зарубин Денис, Кривцов Артём. Наше 1 место!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112</cp:revision>
  <dcterms:created xsi:type="dcterms:W3CDTF">2012-04-07T14:31:15Z</dcterms:created>
  <dcterms:modified xsi:type="dcterms:W3CDTF">2024-03-01T03:36:46Z</dcterms:modified>
</cp:coreProperties>
</file>